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60" r:id="rId5"/>
    <p:sldId id="265" r:id="rId6"/>
    <p:sldId id="259" r:id="rId7"/>
    <p:sldId id="267" r:id="rId8"/>
    <p:sldId id="261" r:id="rId9"/>
    <p:sldId id="262" r:id="rId10"/>
    <p:sldId id="264" r:id="rId11"/>
    <p:sldId id="266" r:id="rId1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930" y="-4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aoblený obdélník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Zaoblený obdélník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Nadpis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20" name="Podnadpis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497FCFF-73F7-468D-998D-AD94DCB3C728}" type="datetimeFigureOut">
              <a:rPr lang="cs-CZ" smtClean="0"/>
              <a:t>18.07.2021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11" name="Zástupný symbol pro číslo snímk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65D1807-C1AE-4FC9-99BD-147AB996B94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497FCFF-73F7-468D-998D-AD94DCB3C728}" type="datetimeFigureOut">
              <a:rPr lang="cs-CZ" smtClean="0"/>
              <a:t>18.07.2021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65D1807-C1AE-4FC9-99BD-147AB996B94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497FCFF-73F7-468D-998D-AD94DCB3C728}" type="datetimeFigureOut">
              <a:rPr lang="cs-CZ" smtClean="0"/>
              <a:t>18.07.2021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65D1807-C1AE-4FC9-99BD-147AB996B94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497FCFF-73F7-468D-998D-AD94DCB3C728}" type="datetimeFigureOut">
              <a:rPr lang="cs-CZ" smtClean="0"/>
              <a:t>18.07.2021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65D1807-C1AE-4FC9-99BD-147AB996B94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aoblený obdélník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Zaoblený obdélník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497FCFF-73F7-468D-998D-AD94DCB3C728}" type="datetimeFigureOut">
              <a:rPr lang="cs-CZ" smtClean="0"/>
              <a:t>18.07.2021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65D1807-C1AE-4FC9-99BD-147AB996B94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497FCFF-73F7-468D-998D-AD94DCB3C728}" type="datetimeFigureOut">
              <a:rPr lang="cs-CZ" smtClean="0"/>
              <a:t>18.07.2021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65D1807-C1AE-4FC9-99BD-147AB996B94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497FCFF-73F7-468D-998D-AD94DCB3C728}" type="datetimeFigureOut">
              <a:rPr lang="cs-CZ" smtClean="0"/>
              <a:t>18.07.2021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65D1807-C1AE-4FC9-99BD-147AB996B94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497FCFF-73F7-468D-998D-AD94DCB3C728}" type="datetimeFigureOut">
              <a:rPr lang="cs-CZ" smtClean="0"/>
              <a:t>18.07.2021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65D1807-C1AE-4FC9-99BD-147AB996B94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aoblený obdélník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497FCFF-73F7-468D-998D-AD94DCB3C728}" type="datetimeFigureOut">
              <a:rPr lang="cs-CZ" smtClean="0"/>
              <a:t>18.07.2021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65D1807-C1AE-4FC9-99BD-147AB996B94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497FCFF-73F7-468D-998D-AD94DCB3C728}" type="datetimeFigureOut">
              <a:rPr lang="cs-CZ" smtClean="0"/>
              <a:t>18.07.2021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65D1807-C1AE-4FC9-99BD-147AB996B94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aoblený obdélník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Obdélník s jedním zakulaceným rohem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497FCFF-73F7-468D-998D-AD94DCB3C728}" type="datetimeFigureOut">
              <a:rPr lang="cs-CZ" smtClean="0"/>
              <a:t>18.07.2021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65D1807-C1AE-4FC9-99BD-147AB996B940}" type="slidenum">
              <a:rPr lang="cs-CZ" smtClean="0"/>
              <a:t>‹#›</a:t>
            </a:fld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cs-CZ" smtClean="0"/>
              <a:t>Kliknutím na ikonu přidáte obrázek.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aoblený obdélník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Zaoblený obdélník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Zástupný symbol pro nadpis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0497FCFF-73F7-468D-998D-AD94DCB3C728}" type="datetimeFigureOut">
              <a:rPr lang="cs-CZ" smtClean="0"/>
              <a:t>18.07.2021</a:t>
            </a:fld>
            <a:endParaRPr lang="cs-CZ"/>
          </a:p>
        </p:txBody>
      </p:sp>
      <p:sp>
        <p:nvSpPr>
          <p:cNvPr id="18" name="Zástupný symbol pro zápatí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65D1807-C1AE-4FC9-99BD-147AB996B940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2MdgAIJwk18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Mikulovice </a:t>
            </a:r>
            <a:br>
              <a:rPr lang="cs-CZ" dirty="0" smtClean="0"/>
            </a:br>
            <a:r>
              <a:rPr lang="cs-CZ" dirty="0" err="1" smtClean="0"/>
              <a:t>Primary</a:t>
            </a:r>
            <a:r>
              <a:rPr lang="cs-CZ" dirty="0" smtClean="0"/>
              <a:t> and </a:t>
            </a:r>
            <a:r>
              <a:rPr lang="cs-CZ" dirty="0" err="1" smtClean="0"/>
              <a:t>Secondary</a:t>
            </a:r>
            <a:r>
              <a:rPr lang="cs-CZ" dirty="0" smtClean="0"/>
              <a:t> </a:t>
            </a:r>
            <a:r>
              <a:rPr lang="cs-CZ" dirty="0" err="1" smtClean="0"/>
              <a:t>School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927068" cy="1832200"/>
          </a:xfrm>
        </p:spPr>
        <p:txBody>
          <a:bodyPr>
            <a:normAutofit fontScale="92500"/>
          </a:bodyPr>
          <a:lstStyle/>
          <a:p>
            <a:r>
              <a:rPr lang="cs-CZ" dirty="0" smtClean="0">
                <a:solidFill>
                  <a:srgbClr val="0070C0"/>
                </a:solidFill>
              </a:rPr>
              <a:t>Czech Republic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r>
              <a:rPr lang="cs-CZ" dirty="0" err="1" smtClean="0"/>
              <a:t>Number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pupils</a:t>
            </a:r>
            <a:r>
              <a:rPr lang="cs-CZ" dirty="0" smtClean="0"/>
              <a:t>: 160, in 9 </a:t>
            </a:r>
            <a:r>
              <a:rPr lang="cs-CZ" dirty="0" err="1" smtClean="0"/>
              <a:t>classes</a:t>
            </a:r>
            <a:r>
              <a:rPr lang="cs-CZ" dirty="0" smtClean="0"/>
              <a:t>   </a:t>
            </a:r>
            <a:r>
              <a:rPr lang="cs-CZ" dirty="0" err="1" smtClean="0"/>
              <a:t>Number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teachers</a:t>
            </a:r>
            <a:r>
              <a:rPr lang="cs-CZ" dirty="0" smtClean="0"/>
              <a:t>: 14       </a:t>
            </a:r>
          </a:p>
          <a:p>
            <a:endParaRPr lang="cs-CZ" dirty="0" smtClean="0"/>
          </a:p>
        </p:txBody>
      </p:sp>
      <p:sp>
        <p:nvSpPr>
          <p:cNvPr id="4" name="AutoShape 2" descr="Vlajka ČR - zastřižená | Vlajky.E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4" descr="Vlajka ČR - zastřižená | Vlajky.E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078" name="Picture 6" descr="Sborovna.cz - portál pro učite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8" t="17957" r="28575" b="22112"/>
          <a:stretch/>
        </p:blipFill>
        <p:spPr bwMode="auto">
          <a:xfrm>
            <a:off x="6804248" y="4077072"/>
            <a:ext cx="1280160" cy="98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98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nojmo in pictures - Microsoft Wor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0" t="19488" r="20400" b="3214"/>
          <a:stretch/>
        </p:blipFill>
        <p:spPr>
          <a:xfrm>
            <a:off x="611560" y="692696"/>
            <a:ext cx="7350859" cy="523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44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051720" y="1844824"/>
            <a:ext cx="5022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https://prezi.com/embed/it4tayvozwsm/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2068848" y="2921169"/>
            <a:ext cx="4788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https://youtu.be/2MdgAIJwk18?t=129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461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mikulovice.eu/image.php?nid=13015&amp;oid=3900751&amp;width=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Školní buf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055" y="3784448"/>
            <a:ext cx="28670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ělocvič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45" y="3807352"/>
            <a:ext cx="28670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Pohled do tříd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21" y="886248"/>
            <a:ext cx="4043652" cy="26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58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mikulovice.eu/image.php?nid=13015&amp;oid=4401400&amp;width=1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16" y="836712"/>
            <a:ext cx="7245995" cy="483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50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5" t="10722" r="31186" b="20000"/>
          <a:stretch/>
        </p:blipFill>
        <p:spPr bwMode="auto">
          <a:xfrm>
            <a:off x="1659027" y="404664"/>
            <a:ext cx="5889940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308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1" t="20344" r="41237" b="28660"/>
          <a:stretch/>
        </p:blipFill>
        <p:spPr bwMode="auto">
          <a:xfrm>
            <a:off x="467544" y="548680"/>
            <a:ext cx="4891109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5" t="18534" r="42575" b="25467"/>
          <a:stretch/>
        </p:blipFill>
        <p:spPr bwMode="auto">
          <a:xfrm>
            <a:off x="5580112" y="3789040"/>
            <a:ext cx="3041730" cy="215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0" t="22267" r="45800" b="31117"/>
          <a:stretch/>
        </p:blipFill>
        <p:spPr bwMode="auto">
          <a:xfrm>
            <a:off x="490981" y="3789040"/>
            <a:ext cx="2616994" cy="211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2" t="19949" r="41258" b="26042"/>
          <a:stretch/>
        </p:blipFill>
        <p:spPr bwMode="auto">
          <a:xfrm>
            <a:off x="5580112" y="908720"/>
            <a:ext cx="2978777" cy="1952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5" t="15099" r="28400" b="25301"/>
          <a:stretch/>
        </p:blipFill>
        <p:spPr bwMode="auto">
          <a:xfrm>
            <a:off x="3152065" y="4007038"/>
            <a:ext cx="2284031" cy="1681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776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1" t="17732" r="17112" b="21650"/>
          <a:stretch/>
        </p:blipFill>
        <p:spPr bwMode="auto">
          <a:xfrm>
            <a:off x="611560" y="1125880"/>
            <a:ext cx="8173039" cy="415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23528" y="404664"/>
            <a:ext cx="8317055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srgbClr val="FFC000"/>
                </a:solidFill>
              </a:rPr>
              <a:t>My </a:t>
            </a:r>
            <a:r>
              <a:rPr lang="cs-CZ" sz="1400" dirty="0" err="1">
                <a:solidFill>
                  <a:srgbClr val="FFC000"/>
                </a:solidFill>
              </a:rPr>
              <a:t>bedroom</a:t>
            </a:r>
            <a:endParaRPr lang="cs-CZ" sz="1400" dirty="0">
              <a:solidFill>
                <a:srgbClr val="FFC000"/>
              </a:solidFill>
            </a:endParaRPr>
          </a:p>
          <a:p>
            <a:r>
              <a:rPr lang="cs-CZ" sz="1400" dirty="0" err="1">
                <a:solidFill>
                  <a:srgbClr val="FFC000"/>
                </a:solidFill>
              </a:rPr>
              <a:t>Eco</a:t>
            </a:r>
            <a:r>
              <a:rPr lang="cs-CZ" sz="1400" dirty="0">
                <a:solidFill>
                  <a:srgbClr val="FFC000"/>
                </a:solidFill>
              </a:rPr>
              <a:t> </a:t>
            </a:r>
            <a:r>
              <a:rPr lang="cs-CZ" sz="1400" dirty="0" err="1">
                <a:solidFill>
                  <a:srgbClr val="FFC000"/>
                </a:solidFill>
              </a:rPr>
              <a:t>posters</a:t>
            </a:r>
            <a:endParaRPr lang="cs-CZ" sz="1400" dirty="0">
              <a:solidFill>
                <a:srgbClr val="FFC000"/>
              </a:solidFill>
            </a:endParaRPr>
          </a:p>
          <a:p>
            <a:r>
              <a:rPr lang="cs-CZ" sz="1400" dirty="0" err="1">
                <a:solidFill>
                  <a:srgbClr val="FFC000"/>
                </a:solidFill>
              </a:rPr>
              <a:t>Our</a:t>
            </a:r>
            <a:r>
              <a:rPr lang="cs-CZ" sz="1400" dirty="0">
                <a:solidFill>
                  <a:srgbClr val="FFC000"/>
                </a:solidFill>
              </a:rPr>
              <a:t> </a:t>
            </a:r>
            <a:r>
              <a:rPr lang="cs-CZ" sz="1400" dirty="0" err="1">
                <a:solidFill>
                  <a:srgbClr val="FFC000"/>
                </a:solidFill>
              </a:rPr>
              <a:t>school</a:t>
            </a:r>
            <a:r>
              <a:rPr lang="cs-CZ" sz="1400" dirty="0">
                <a:solidFill>
                  <a:srgbClr val="FFC000"/>
                </a:solidFill>
              </a:rPr>
              <a:t> II</a:t>
            </a:r>
          </a:p>
          <a:p>
            <a:r>
              <a:rPr lang="cs-CZ" sz="1400" dirty="0">
                <a:solidFill>
                  <a:srgbClr val="FFC000"/>
                </a:solidFill>
              </a:rPr>
              <a:t>At </a:t>
            </a:r>
            <a:r>
              <a:rPr lang="cs-CZ" sz="1400" dirty="0" err="1">
                <a:solidFill>
                  <a:srgbClr val="FFC000"/>
                </a:solidFill>
              </a:rPr>
              <a:t>the</a:t>
            </a:r>
            <a:r>
              <a:rPr lang="cs-CZ" sz="1400" dirty="0">
                <a:solidFill>
                  <a:srgbClr val="FFC000"/>
                </a:solidFill>
              </a:rPr>
              <a:t> </a:t>
            </a:r>
            <a:r>
              <a:rPr lang="cs-CZ" sz="1400" dirty="0" err="1">
                <a:solidFill>
                  <a:srgbClr val="FFC000"/>
                </a:solidFill>
              </a:rPr>
              <a:t>shop</a:t>
            </a:r>
            <a:r>
              <a:rPr lang="cs-CZ" sz="1400" dirty="0">
                <a:solidFill>
                  <a:srgbClr val="FFC000"/>
                </a:solidFill>
              </a:rPr>
              <a:t> (videoklip žáci 5. třídy)</a:t>
            </a:r>
          </a:p>
          <a:p>
            <a:r>
              <a:rPr lang="cs-CZ" sz="1400" dirty="0">
                <a:solidFill>
                  <a:srgbClr val="FFC000"/>
                </a:solidFill>
              </a:rPr>
              <a:t>At </a:t>
            </a:r>
            <a:r>
              <a:rPr lang="cs-CZ" sz="1400" dirty="0" err="1">
                <a:solidFill>
                  <a:srgbClr val="FFC000"/>
                </a:solidFill>
              </a:rPr>
              <a:t>the</a:t>
            </a:r>
            <a:r>
              <a:rPr lang="cs-CZ" sz="1400" dirty="0">
                <a:solidFill>
                  <a:srgbClr val="FFC000"/>
                </a:solidFill>
              </a:rPr>
              <a:t> hotel </a:t>
            </a:r>
            <a:r>
              <a:rPr lang="cs-CZ" sz="1400" dirty="0" err="1">
                <a:solidFill>
                  <a:srgbClr val="FFC000"/>
                </a:solidFill>
              </a:rPr>
              <a:t>reception</a:t>
            </a:r>
            <a:r>
              <a:rPr lang="cs-CZ" sz="1400" dirty="0">
                <a:solidFill>
                  <a:srgbClr val="FFC000"/>
                </a:solidFill>
              </a:rPr>
              <a:t> (videoklip Petra </a:t>
            </a:r>
            <a:r>
              <a:rPr lang="cs-CZ" sz="1400" dirty="0" err="1">
                <a:solidFill>
                  <a:srgbClr val="FFC000"/>
                </a:solidFill>
              </a:rPr>
              <a:t>Ambrosková</a:t>
            </a:r>
            <a:r>
              <a:rPr lang="cs-CZ" sz="1400" dirty="0">
                <a:solidFill>
                  <a:srgbClr val="FFC000"/>
                </a:solidFill>
              </a:rPr>
              <a:t>, Michaela </a:t>
            </a:r>
            <a:r>
              <a:rPr lang="cs-CZ" sz="1400" dirty="0" err="1">
                <a:solidFill>
                  <a:srgbClr val="FFC000"/>
                </a:solidFill>
              </a:rPr>
              <a:t>Andorková</a:t>
            </a:r>
            <a:r>
              <a:rPr lang="cs-CZ" sz="1400" dirty="0">
                <a:solidFill>
                  <a:srgbClr val="FFC000"/>
                </a:solidFill>
              </a:rPr>
              <a:t>)</a:t>
            </a:r>
          </a:p>
          <a:p>
            <a:r>
              <a:rPr lang="cs-CZ" sz="1400" dirty="0">
                <a:solidFill>
                  <a:srgbClr val="FFC000"/>
                </a:solidFill>
              </a:rPr>
              <a:t>Projektové práce v anglickém jazyce I</a:t>
            </a:r>
          </a:p>
          <a:p>
            <a:r>
              <a:rPr lang="cs-CZ" sz="1400" dirty="0">
                <a:solidFill>
                  <a:srgbClr val="FFC000"/>
                </a:solidFill>
              </a:rPr>
              <a:t>At </a:t>
            </a:r>
            <a:r>
              <a:rPr lang="cs-CZ" sz="1400" dirty="0" err="1">
                <a:solidFill>
                  <a:srgbClr val="FFC000"/>
                </a:solidFill>
              </a:rPr>
              <a:t>the</a:t>
            </a:r>
            <a:r>
              <a:rPr lang="cs-CZ" sz="1400" dirty="0">
                <a:solidFill>
                  <a:srgbClr val="FFC000"/>
                </a:solidFill>
              </a:rPr>
              <a:t> restaurant </a:t>
            </a:r>
            <a:br>
              <a:rPr lang="cs-CZ" sz="1400" dirty="0">
                <a:solidFill>
                  <a:srgbClr val="FFC000"/>
                </a:solidFill>
              </a:rPr>
            </a:br>
            <a:r>
              <a:rPr lang="cs-CZ" sz="1400" dirty="0">
                <a:solidFill>
                  <a:srgbClr val="FFC000"/>
                </a:solidFill>
              </a:rPr>
              <a:t>At </a:t>
            </a:r>
            <a:r>
              <a:rPr lang="cs-CZ" sz="1400" dirty="0" err="1">
                <a:solidFill>
                  <a:srgbClr val="FFC000"/>
                </a:solidFill>
              </a:rPr>
              <a:t>the</a:t>
            </a:r>
            <a:r>
              <a:rPr lang="cs-CZ" sz="1400" dirty="0">
                <a:solidFill>
                  <a:srgbClr val="FFC000"/>
                </a:solidFill>
              </a:rPr>
              <a:t> restaurant </a:t>
            </a:r>
            <a:br>
              <a:rPr lang="cs-CZ" sz="1400" dirty="0">
                <a:solidFill>
                  <a:srgbClr val="FFC000"/>
                </a:solidFill>
              </a:rPr>
            </a:br>
            <a:r>
              <a:rPr lang="cs-CZ" sz="1400" dirty="0">
                <a:solidFill>
                  <a:srgbClr val="FFC000"/>
                </a:solidFill>
              </a:rPr>
              <a:t>At </a:t>
            </a:r>
            <a:r>
              <a:rPr lang="cs-CZ" sz="1400" dirty="0" err="1">
                <a:solidFill>
                  <a:srgbClr val="FFC000"/>
                </a:solidFill>
              </a:rPr>
              <a:t>the</a:t>
            </a:r>
            <a:r>
              <a:rPr lang="cs-CZ" sz="1400" dirty="0">
                <a:solidFill>
                  <a:srgbClr val="FFC000"/>
                </a:solidFill>
              </a:rPr>
              <a:t> restaurant </a:t>
            </a:r>
            <a:br>
              <a:rPr lang="cs-CZ" sz="1400" dirty="0">
                <a:solidFill>
                  <a:srgbClr val="FFC000"/>
                </a:solidFill>
              </a:rPr>
            </a:br>
            <a:r>
              <a:rPr lang="cs-CZ" sz="1400" dirty="0">
                <a:solidFill>
                  <a:srgbClr val="FFC000"/>
                </a:solidFill>
              </a:rPr>
              <a:t>At </a:t>
            </a:r>
            <a:r>
              <a:rPr lang="cs-CZ" sz="1400" dirty="0" err="1">
                <a:solidFill>
                  <a:srgbClr val="FFC000"/>
                </a:solidFill>
              </a:rPr>
              <a:t>the</a:t>
            </a:r>
            <a:r>
              <a:rPr lang="cs-CZ" sz="1400" dirty="0">
                <a:solidFill>
                  <a:srgbClr val="FFC000"/>
                </a:solidFill>
              </a:rPr>
              <a:t> restaurant </a:t>
            </a:r>
          </a:p>
          <a:p>
            <a:r>
              <a:rPr lang="cs-CZ" sz="1400" dirty="0" err="1">
                <a:solidFill>
                  <a:srgbClr val="FFC000"/>
                </a:solidFill>
              </a:rPr>
              <a:t>The</a:t>
            </a:r>
            <a:r>
              <a:rPr lang="cs-CZ" sz="1400" dirty="0">
                <a:solidFill>
                  <a:srgbClr val="FFC000"/>
                </a:solidFill>
              </a:rPr>
              <a:t> UK (videoklip Monika </a:t>
            </a:r>
            <a:r>
              <a:rPr lang="cs-CZ" sz="1400" dirty="0" err="1" smtClean="0">
                <a:solidFill>
                  <a:srgbClr val="FFC000"/>
                </a:solidFill>
              </a:rPr>
              <a:t>Legindiová</a:t>
            </a:r>
            <a:endParaRPr lang="cs-CZ" sz="1400" dirty="0">
              <a:solidFill>
                <a:srgbClr val="FFC000"/>
              </a:solidFill>
            </a:endParaRPr>
          </a:p>
          <a:p>
            <a:r>
              <a:rPr lang="cs-CZ" sz="1400" dirty="0">
                <a:solidFill>
                  <a:srgbClr val="FFC000"/>
                </a:solidFill>
              </a:rPr>
              <a:t>Britská monarchie - projekt 8. třídy</a:t>
            </a:r>
          </a:p>
          <a:p>
            <a:r>
              <a:rPr lang="cs-CZ" sz="1400" dirty="0">
                <a:solidFill>
                  <a:srgbClr val="FFC000"/>
                </a:solidFill>
              </a:rPr>
              <a:t>My </a:t>
            </a:r>
            <a:r>
              <a:rPr lang="cs-CZ" sz="1400" dirty="0" err="1">
                <a:solidFill>
                  <a:srgbClr val="FFC000"/>
                </a:solidFill>
              </a:rPr>
              <a:t>summer</a:t>
            </a:r>
            <a:r>
              <a:rPr lang="cs-CZ" sz="1400" dirty="0">
                <a:solidFill>
                  <a:srgbClr val="FFC000"/>
                </a:solidFill>
              </a:rPr>
              <a:t> </a:t>
            </a:r>
            <a:r>
              <a:rPr lang="cs-CZ" sz="1400" dirty="0" err="1">
                <a:solidFill>
                  <a:srgbClr val="FFC000"/>
                </a:solidFill>
              </a:rPr>
              <a:t>holiday</a:t>
            </a:r>
            <a:r>
              <a:rPr lang="cs-CZ" sz="1400" dirty="0">
                <a:solidFill>
                  <a:srgbClr val="FFC000"/>
                </a:solidFill>
              </a:rPr>
              <a:t>, M. Vlčková, 9. třída</a:t>
            </a:r>
          </a:p>
          <a:p>
            <a:r>
              <a:rPr lang="cs-CZ" sz="1400" dirty="0">
                <a:solidFill>
                  <a:srgbClr val="FFC000"/>
                </a:solidFill>
              </a:rPr>
              <a:t>Projektové práce v anglickém jazyce II</a:t>
            </a:r>
          </a:p>
          <a:p>
            <a:r>
              <a:rPr lang="cs-CZ" sz="1400" dirty="0" err="1">
                <a:solidFill>
                  <a:srgbClr val="FFC000"/>
                </a:solidFill>
              </a:rPr>
              <a:t>The</a:t>
            </a:r>
            <a:r>
              <a:rPr lang="cs-CZ" sz="1400" dirty="0">
                <a:solidFill>
                  <a:srgbClr val="FFC000"/>
                </a:solidFill>
              </a:rPr>
              <a:t> </a:t>
            </a:r>
            <a:r>
              <a:rPr lang="cs-CZ" sz="1400" dirty="0" err="1">
                <a:solidFill>
                  <a:srgbClr val="FFC000"/>
                </a:solidFill>
              </a:rPr>
              <a:t>weather</a:t>
            </a:r>
            <a:r>
              <a:rPr lang="cs-CZ" sz="1400" dirty="0">
                <a:solidFill>
                  <a:srgbClr val="FFC000"/>
                </a:solidFill>
              </a:rPr>
              <a:t> (videoklip 5. tř.)</a:t>
            </a:r>
          </a:p>
          <a:p>
            <a:r>
              <a:rPr lang="cs-CZ" sz="1400" dirty="0" err="1">
                <a:solidFill>
                  <a:srgbClr val="FFC000"/>
                </a:solidFill>
              </a:rPr>
              <a:t>This</a:t>
            </a:r>
            <a:r>
              <a:rPr lang="cs-CZ" sz="1400" dirty="0">
                <a:solidFill>
                  <a:srgbClr val="FFC000"/>
                </a:solidFill>
              </a:rPr>
              <a:t> </a:t>
            </a:r>
            <a:r>
              <a:rPr lang="cs-CZ" sz="1400" dirty="0" err="1">
                <a:solidFill>
                  <a:srgbClr val="FFC000"/>
                </a:solidFill>
              </a:rPr>
              <a:t>is</a:t>
            </a:r>
            <a:r>
              <a:rPr lang="cs-CZ" sz="1400" dirty="0">
                <a:solidFill>
                  <a:srgbClr val="FFC000"/>
                </a:solidFill>
              </a:rPr>
              <a:t> my </a:t>
            </a:r>
            <a:r>
              <a:rPr lang="cs-CZ" sz="1400" dirty="0" err="1">
                <a:solidFill>
                  <a:srgbClr val="FFC000"/>
                </a:solidFill>
              </a:rPr>
              <a:t>family</a:t>
            </a:r>
            <a:r>
              <a:rPr lang="cs-CZ" sz="1400" dirty="0">
                <a:solidFill>
                  <a:srgbClr val="FFC000"/>
                </a:solidFill>
              </a:rPr>
              <a:t> - (fotogalerie 4. tř.)</a:t>
            </a:r>
          </a:p>
          <a:p>
            <a:r>
              <a:rPr lang="cs-CZ" sz="1400" dirty="0" err="1">
                <a:solidFill>
                  <a:srgbClr val="FFC000"/>
                </a:solidFill>
              </a:rPr>
              <a:t>This</a:t>
            </a:r>
            <a:r>
              <a:rPr lang="cs-CZ" sz="1400" dirty="0">
                <a:solidFill>
                  <a:srgbClr val="FFC000"/>
                </a:solidFill>
              </a:rPr>
              <a:t> </a:t>
            </a:r>
            <a:r>
              <a:rPr lang="cs-CZ" sz="1400" dirty="0" err="1">
                <a:solidFill>
                  <a:srgbClr val="FFC000"/>
                </a:solidFill>
              </a:rPr>
              <a:t>is</a:t>
            </a:r>
            <a:r>
              <a:rPr lang="cs-CZ" sz="1400" dirty="0">
                <a:solidFill>
                  <a:srgbClr val="FFC000"/>
                </a:solidFill>
              </a:rPr>
              <a:t> my </a:t>
            </a:r>
            <a:r>
              <a:rPr lang="cs-CZ" sz="1400" dirty="0" err="1">
                <a:solidFill>
                  <a:srgbClr val="FFC000"/>
                </a:solidFill>
              </a:rPr>
              <a:t>family</a:t>
            </a:r>
            <a:r>
              <a:rPr lang="cs-CZ" sz="1400" dirty="0">
                <a:solidFill>
                  <a:srgbClr val="FFC000"/>
                </a:solidFill>
              </a:rPr>
              <a:t> - (videoklip 4. tř.)</a:t>
            </a:r>
          </a:p>
          <a:p>
            <a:r>
              <a:rPr lang="cs-CZ" sz="1400" dirty="0" err="1">
                <a:solidFill>
                  <a:srgbClr val="FFC000"/>
                </a:solidFill>
              </a:rPr>
              <a:t>The</a:t>
            </a:r>
            <a:r>
              <a:rPr lang="cs-CZ" sz="1400" dirty="0">
                <a:solidFill>
                  <a:srgbClr val="FFC000"/>
                </a:solidFill>
              </a:rPr>
              <a:t> </a:t>
            </a:r>
            <a:r>
              <a:rPr lang="cs-CZ" sz="1400" dirty="0" err="1">
                <a:solidFill>
                  <a:srgbClr val="FFC000"/>
                </a:solidFill>
              </a:rPr>
              <a:t>environment</a:t>
            </a:r>
            <a:r>
              <a:rPr lang="cs-CZ" sz="1400" dirty="0">
                <a:solidFill>
                  <a:srgbClr val="FFC000"/>
                </a:solidFill>
              </a:rPr>
              <a:t> (fotogalerie 7. tř.)</a:t>
            </a:r>
          </a:p>
          <a:p>
            <a:r>
              <a:rPr lang="cs-CZ" sz="1400" dirty="0" err="1">
                <a:solidFill>
                  <a:srgbClr val="FFC000"/>
                </a:solidFill>
              </a:rPr>
              <a:t>The</a:t>
            </a:r>
            <a:r>
              <a:rPr lang="cs-CZ" sz="1400" dirty="0">
                <a:solidFill>
                  <a:srgbClr val="FFC000"/>
                </a:solidFill>
              </a:rPr>
              <a:t> </a:t>
            </a:r>
            <a:r>
              <a:rPr lang="cs-CZ" sz="1400" dirty="0" err="1">
                <a:solidFill>
                  <a:srgbClr val="FFC000"/>
                </a:solidFill>
              </a:rPr>
              <a:t>environment</a:t>
            </a:r>
            <a:r>
              <a:rPr lang="cs-CZ" sz="1400" dirty="0">
                <a:solidFill>
                  <a:srgbClr val="FFC000"/>
                </a:solidFill>
              </a:rPr>
              <a:t> - (videoklip 7. tř.)</a:t>
            </a:r>
          </a:p>
          <a:p>
            <a:r>
              <a:rPr lang="cs-CZ" sz="1400" dirty="0">
                <a:solidFill>
                  <a:srgbClr val="FFC000"/>
                </a:solidFill>
              </a:rPr>
              <a:t>Aneta Kudrnová a Miroslava </a:t>
            </a:r>
            <a:r>
              <a:rPr lang="cs-CZ" sz="1400" dirty="0" err="1">
                <a:solidFill>
                  <a:srgbClr val="FFC000"/>
                </a:solidFill>
              </a:rPr>
              <a:t>Huňová</a:t>
            </a:r>
            <a:r>
              <a:rPr lang="cs-CZ" sz="1400" dirty="0">
                <a:solidFill>
                  <a:srgbClr val="FFC000"/>
                </a:solidFill>
              </a:rPr>
              <a:t> - 2. ročník jazykové soutěže (3. místo)</a:t>
            </a:r>
          </a:p>
          <a:p>
            <a:r>
              <a:rPr lang="cs-CZ" sz="1400" dirty="0">
                <a:solidFill>
                  <a:srgbClr val="FFC000"/>
                </a:solidFill>
              </a:rPr>
              <a:t>My </a:t>
            </a:r>
            <a:r>
              <a:rPr lang="cs-CZ" sz="1400" dirty="0" err="1">
                <a:solidFill>
                  <a:srgbClr val="FFC000"/>
                </a:solidFill>
              </a:rPr>
              <a:t>day</a:t>
            </a:r>
            <a:r>
              <a:rPr lang="cs-CZ" sz="1400" dirty="0">
                <a:solidFill>
                  <a:srgbClr val="FFC000"/>
                </a:solidFill>
              </a:rPr>
              <a:t> - projekt 5. třída</a:t>
            </a:r>
          </a:p>
          <a:p>
            <a:r>
              <a:rPr lang="cs-CZ" sz="1400" dirty="0" err="1">
                <a:solidFill>
                  <a:srgbClr val="FFC000"/>
                </a:solidFill>
              </a:rPr>
              <a:t>The</a:t>
            </a:r>
            <a:r>
              <a:rPr lang="cs-CZ" sz="1400" dirty="0">
                <a:solidFill>
                  <a:srgbClr val="FFC000"/>
                </a:solidFill>
              </a:rPr>
              <a:t> </a:t>
            </a:r>
            <a:r>
              <a:rPr lang="cs-CZ" sz="1400" dirty="0" err="1">
                <a:solidFill>
                  <a:srgbClr val="FFC000"/>
                </a:solidFill>
              </a:rPr>
              <a:t>environment</a:t>
            </a:r>
            <a:r>
              <a:rPr lang="cs-CZ" sz="1400" dirty="0">
                <a:solidFill>
                  <a:srgbClr val="FFC000"/>
                </a:solidFill>
              </a:rPr>
              <a:t> (fotogalerie 7. tř. + text)</a:t>
            </a:r>
          </a:p>
          <a:p>
            <a:r>
              <a:rPr lang="cs-CZ" sz="1400" dirty="0" err="1">
                <a:solidFill>
                  <a:srgbClr val="FFC000"/>
                </a:solidFill>
              </a:rPr>
              <a:t>Our</a:t>
            </a:r>
            <a:r>
              <a:rPr lang="cs-CZ" sz="1400" dirty="0">
                <a:solidFill>
                  <a:srgbClr val="FFC000"/>
                </a:solidFill>
              </a:rPr>
              <a:t> </a:t>
            </a:r>
            <a:r>
              <a:rPr lang="cs-CZ" sz="1400" dirty="0" err="1">
                <a:solidFill>
                  <a:srgbClr val="FFC000"/>
                </a:solidFill>
              </a:rPr>
              <a:t>school</a:t>
            </a:r>
            <a:r>
              <a:rPr lang="cs-CZ" sz="1400" dirty="0">
                <a:solidFill>
                  <a:srgbClr val="FFC000"/>
                </a:solidFill>
              </a:rPr>
              <a:t> I - (videoklip 6. tř.)</a:t>
            </a:r>
          </a:p>
          <a:p>
            <a:r>
              <a:rPr lang="cs-CZ" sz="1400" dirty="0">
                <a:solidFill>
                  <a:srgbClr val="FFC000"/>
                </a:solidFill>
              </a:rPr>
              <a:t>Projektové práce v anglickém jazyce III</a:t>
            </a:r>
          </a:p>
          <a:p>
            <a:r>
              <a:rPr lang="cs-CZ" sz="1400" dirty="0">
                <a:solidFill>
                  <a:srgbClr val="FFC000"/>
                </a:solidFill>
              </a:rPr>
              <a:t>Miroslava </a:t>
            </a:r>
            <a:r>
              <a:rPr lang="cs-CZ" sz="1400" dirty="0" err="1">
                <a:solidFill>
                  <a:srgbClr val="FFC000"/>
                </a:solidFill>
              </a:rPr>
              <a:t>Huňová</a:t>
            </a:r>
            <a:r>
              <a:rPr lang="cs-CZ" sz="1400" dirty="0">
                <a:solidFill>
                  <a:srgbClr val="FFC000"/>
                </a:solidFill>
              </a:rPr>
              <a:t> a Josef Bulín - 3. ročník </a:t>
            </a:r>
            <a:r>
              <a:rPr lang="cs-CZ" sz="1400" dirty="0" err="1" smtClean="0">
                <a:solidFill>
                  <a:srgbClr val="FFC000"/>
                </a:solidFill>
              </a:rPr>
              <a:t>language</a:t>
            </a:r>
            <a:r>
              <a:rPr lang="cs-CZ" sz="1400" dirty="0" smtClean="0">
                <a:solidFill>
                  <a:srgbClr val="FFC000"/>
                </a:solidFill>
              </a:rPr>
              <a:t> </a:t>
            </a:r>
            <a:r>
              <a:rPr lang="cs-CZ" sz="1400" dirty="0" err="1" smtClean="0">
                <a:solidFill>
                  <a:srgbClr val="FFC000"/>
                </a:solidFill>
              </a:rPr>
              <a:t>competition</a:t>
            </a:r>
            <a:r>
              <a:rPr lang="cs-CZ" sz="1400" dirty="0" smtClean="0">
                <a:solidFill>
                  <a:srgbClr val="FFC000"/>
                </a:solidFill>
              </a:rPr>
              <a:t> </a:t>
            </a:r>
            <a:r>
              <a:rPr lang="cs-CZ" sz="1400" dirty="0">
                <a:solidFill>
                  <a:srgbClr val="FFC000"/>
                </a:solidFill>
              </a:rPr>
              <a:t>(</a:t>
            </a:r>
            <a:r>
              <a:rPr lang="cs-CZ" sz="1400" dirty="0" smtClean="0">
                <a:solidFill>
                  <a:srgbClr val="FFC000"/>
                </a:solidFill>
              </a:rPr>
              <a:t>2nd place)</a:t>
            </a:r>
            <a:endParaRPr lang="cs-CZ" sz="1400" dirty="0">
              <a:solidFill>
                <a:srgbClr val="FFC000"/>
              </a:solidFill>
            </a:endParaRPr>
          </a:p>
          <a:p>
            <a:r>
              <a:rPr lang="cs-CZ" sz="1400" dirty="0">
                <a:solidFill>
                  <a:srgbClr val="FFC000"/>
                </a:solidFill>
              </a:rPr>
              <a:t>My </a:t>
            </a:r>
            <a:r>
              <a:rPr lang="cs-CZ" sz="1400" dirty="0" err="1">
                <a:solidFill>
                  <a:srgbClr val="FFC000"/>
                </a:solidFill>
              </a:rPr>
              <a:t>day</a:t>
            </a:r>
            <a:r>
              <a:rPr lang="cs-CZ" sz="1400" dirty="0">
                <a:solidFill>
                  <a:srgbClr val="FFC000"/>
                </a:solidFill>
              </a:rPr>
              <a:t> - videa a fotky z výuky angličtiny v 5. tř. </a:t>
            </a:r>
            <a:r>
              <a:rPr lang="cs-CZ" sz="1400" dirty="0">
                <a:solidFill>
                  <a:srgbClr val="FFC000"/>
                </a:solidFill>
                <a:hlinkClick r:id="rId3"/>
              </a:rPr>
              <a:t>video</a:t>
            </a:r>
            <a:endParaRPr lang="cs-CZ" sz="1400" dirty="0">
              <a:solidFill>
                <a:srgbClr val="FFC000"/>
              </a:solidFill>
            </a:endParaRPr>
          </a:p>
          <a:p>
            <a:r>
              <a:rPr lang="cs-CZ" sz="1400" dirty="0" smtClean="0">
                <a:solidFill>
                  <a:srgbClr val="FFC000"/>
                </a:solidFill>
              </a:rPr>
              <a:t>International </a:t>
            </a:r>
            <a:r>
              <a:rPr lang="cs-CZ" sz="1400" dirty="0" err="1" smtClean="0">
                <a:solidFill>
                  <a:srgbClr val="FFC000"/>
                </a:solidFill>
              </a:rPr>
              <a:t>project</a:t>
            </a:r>
            <a:r>
              <a:rPr lang="cs-CZ" sz="1400" dirty="0" smtClean="0">
                <a:solidFill>
                  <a:srgbClr val="FFC000"/>
                </a:solidFill>
              </a:rPr>
              <a:t> </a:t>
            </a:r>
            <a:r>
              <a:rPr lang="cs-CZ" sz="1400" dirty="0" err="1">
                <a:solidFill>
                  <a:srgbClr val="FFC000"/>
                </a:solidFill>
              </a:rPr>
              <a:t>Our</a:t>
            </a:r>
            <a:r>
              <a:rPr lang="cs-CZ" sz="1400" dirty="0">
                <a:solidFill>
                  <a:srgbClr val="FFC000"/>
                </a:solidFill>
              </a:rPr>
              <a:t> </a:t>
            </a:r>
            <a:r>
              <a:rPr lang="cs-CZ" sz="1400" dirty="0" err="1">
                <a:solidFill>
                  <a:srgbClr val="FFC000"/>
                </a:solidFill>
              </a:rPr>
              <a:t>places</a:t>
            </a:r>
            <a:r>
              <a:rPr lang="cs-CZ" sz="1400" dirty="0">
                <a:solidFill>
                  <a:srgbClr val="FFC000"/>
                </a:solidFill>
              </a:rPr>
              <a:t>, </a:t>
            </a:r>
            <a:r>
              <a:rPr lang="cs-CZ" sz="1400" dirty="0" err="1">
                <a:solidFill>
                  <a:srgbClr val="FFC000"/>
                </a:solidFill>
              </a:rPr>
              <a:t>our</a:t>
            </a:r>
            <a:r>
              <a:rPr lang="cs-CZ" sz="1400" dirty="0">
                <a:solidFill>
                  <a:srgbClr val="FFC000"/>
                </a:solidFill>
              </a:rPr>
              <a:t> </a:t>
            </a:r>
            <a:r>
              <a:rPr lang="cs-CZ" sz="1400" dirty="0" err="1">
                <a:solidFill>
                  <a:srgbClr val="FFC000"/>
                </a:solidFill>
              </a:rPr>
              <a:t>history</a:t>
            </a:r>
            <a:r>
              <a:rPr lang="cs-CZ" sz="1400" dirty="0">
                <a:solidFill>
                  <a:srgbClr val="FFC000"/>
                </a:solidFill>
              </a:rPr>
              <a:t>, </a:t>
            </a:r>
            <a:r>
              <a:rPr lang="cs-CZ" sz="1400" dirty="0" err="1">
                <a:solidFill>
                  <a:srgbClr val="FFC000"/>
                </a:solidFill>
              </a:rPr>
              <a:t>our</a:t>
            </a:r>
            <a:r>
              <a:rPr lang="cs-CZ" sz="1400" dirty="0">
                <a:solidFill>
                  <a:srgbClr val="FFC000"/>
                </a:solidFill>
              </a:rPr>
              <a:t> </a:t>
            </a:r>
            <a:r>
              <a:rPr lang="cs-CZ" sz="1400" dirty="0" err="1">
                <a:solidFill>
                  <a:srgbClr val="FFC000"/>
                </a:solidFill>
              </a:rPr>
              <a:t>heritage</a:t>
            </a:r>
            <a:r>
              <a:rPr lang="cs-CZ" sz="1400" dirty="0">
                <a:solidFill>
                  <a:srgbClr val="FFC000"/>
                </a:solidFill>
              </a:rPr>
              <a:t> A tour </a:t>
            </a:r>
            <a:r>
              <a:rPr lang="cs-CZ" sz="1400" dirty="0" err="1">
                <a:solidFill>
                  <a:srgbClr val="FFC000"/>
                </a:solidFill>
              </a:rPr>
              <a:t>around</a:t>
            </a:r>
            <a:r>
              <a:rPr lang="cs-CZ" sz="1400" dirty="0">
                <a:solidFill>
                  <a:srgbClr val="FFC000"/>
                </a:solidFill>
              </a:rPr>
              <a:t> Mikulovice</a:t>
            </a:r>
          </a:p>
          <a:p>
            <a:r>
              <a:rPr lang="cs-CZ" sz="14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95635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460750" y="389492"/>
            <a:ext cx="184731" cy="738664"/>
          </a:xfrm>
          <a:prstGeom prst="rect">
            <a:avLst/>
          </a:prstGeom>
          <a:solidFill>
            <a:srgbClr val="F4F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cs-CZ" alt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3" t="15357" r="25000" b="22870"/>
          <a:stretch/>
        </p:blipFill>
        <p:spPr bwMode="auto">
          <a:xfrm>
            <a:off x="1475656" y="1026696"/>
            <a:ext cx="6227180" cy="423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458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nojmo in pictures - Microsoft Wor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0" t="23556" r="19600" b="2660"/>
          <a:stretch/>
        </p:blipFill>
        <p:spPr>
          <a:xfrm>
            <a:off x="385611" y="980729"/>
            <a:ext cx="8362853" cy="518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92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Znojmo in pictures - Microsoft Wor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2" t="24850" r="23000" b="3538"/>
          <a:stretch/>
        </p:blipFill>
        <p:spPr>
          <a:xfrm>
            <a:off x="1216152" y="386098"/>
            <a:ext cx="7631158" cy="525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69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kt">
  <a:themeElements>
    <a:clrScheme name="Aspek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k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k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330</TotalTime>
  <Words>62</Words>
  <Application>Microsoft Office PowerPoint</Application>
  <PresentationFormat>Předvádění na obrazovce (4:3)</PresentationFormat>
  <Paragraphs>36</Paragraphs>
  <Slides>11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2" baseType="lpstr">
      <vt:lpstr>Aspekt</vt:lpstr>
      <vt:lpstr>Mikulovice  Primary and Secondary School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Mikulovice  Primary and Secondary School</dc:title>
  <dc:creator>Lenka Mgr. Teplá</dc:creator>
  <cp:lastModifiedBy>Lenka Mgr. Teplá</cp:lastModifiedBy>
  <cp:revision>15</cp:revision>
  <dcterms:created xsi:type="dcterms:W3CDTF">2021-07-18T13:31:53Z</dcterms:created>
  <dcterms:modified xsi:type="dcterms:W3CDTF">2021-07-18T19:10:19Z</dcterms:modified>
</cp:coreProperties>
</file>